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18875-303F-4E95-A676-50A068071A50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52B22-4467-4FA9-AA42-59B9A3D446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98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04100-C238-45B6-A6FF-C25A902EDE7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04100-C238-45B6-A6FF-C25A902EDE7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04100-C238-45B6-A6FF-C25A902EDE7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04100-C238-45B6-A6FF-C25A902EDE7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CA712-ACC5-4A39-80BB-6695980389ED}" type="datetimeFigureOut">
              <a:rPr lang="en-US" smtClean="0"/>
              <a:pPr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1E63A-BE06-4BEC-A476-C468D84C9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4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Civil War Reconstruction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0" y="6396335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All information taken from the curriculum guide; images from a variety of Google images, hammerheads reconstruction PowerPoint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Line 2"/>
          <p:cNvSpPr>
            <a:spLocks noChangeShapeType="1"/>
          </p:cNvSpPr>
          <p:nvPr/>
        </p:nvSpPr>
        <p:spPr bwMode="auto">
          <a:xfrm>
            <a:off x="0" y="381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0" y="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Military Districts</a:t>
            </a:r>
          </a:p>
        </p:txBody>
      </p:sp>
      <p:pic>
        <p:nvPicPr>
          <p:cNvPr id="158724" name="Picture 4" descr="718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050"/>
            <a:ext cx="9144000" cy="6457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8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2" grpId="0" animBg="1"/>
      <p:bldP spid="1587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9" descr="461"/>
          <p:cNvPicPr>
            <a:picLocks noChangeAspect="1" noChangeArrowheads="1"/>
          </p:cNvPicPr>
          <p:nvPr/>
        </p:nvPicPr>
        <p:blipFill>
          <a:blip r:embed="rId2" cstate="print">
            <a:lum bright="38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Leaders of Reconstruction</a:t>
            </a: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882073"/>
            <a:ext cx="9144000" cy="1240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Lincoln		                 Robert E. Lee	           Frederick Douglass</a:t>
            </a: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-Reconstruction plan             -Urged 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</a:rPr>
              <a:t>Southerners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 to reconcile           -Fought for the adoption of called for 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</a:rPr>
              <a:t>reconciliation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       at the end of the war and reunited           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</a:rPr>
              <a:t>constitutional amendment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		             as Americans when some wanted          that guaranteed 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</a:rPr>
              <a:t>voting rights</a:t>
            </a: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-Preservation of the             to continue to fight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</a:rPr>
              <a:t>Union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was more 					             - Powerful voice for 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</a:rPr>
              <a:t>human</a:t>
            </a: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important than 	             -Became President of Washington          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</a:rPr>
              <a:t>rights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 and 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</a:rPr>
              <a:t>civil liberties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for 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</a:rPr>
              <a:t>punishing the South            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College which is now Washington           all</a:t>
            </a: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                                             and Lee University		       </a:t>
            </a: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-malice towards none, with				             -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</a:rPr>
              <a:t>Former slave</a:t>
            </a: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charity for all, let us bind      - 	He supported 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</a:rPr>
              <a:t>Andrew Johnson’s </a:t>
            </a: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up the nation’s wounds.       plan for Reconstruction (very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lenient) 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r>
              <a:rPr lang="en-US" sz="2000" dirty="0" smtClean="0">
                <a:latin typeface="Arial Narrow" pitchFamily="34" charset="0"/>
              </a:rPr>
              <a:t>Lincoln is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	</a:t>
            </a:r>
            <a:r>
              <a:rPr lang="en-US" sz="2000" dirty="0">
                <a:solidFill>
                  <a:srgbClr val="FF0000"/>
                </a:solidFill>
                <a:latin typeface="Arial Narrow" pitchFamily="34" charset="0"/>
              </a:rPr>
              <a:t>Assassinated in 1865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	              				</a:t>
            </a: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-and  Andrew Johnson </a:t>
            </a: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takes office.</a:t>
            </a:r>
          </a:p>
          <a:p>
            <a:endParaRPr lang="en-US" sz="2000" dirty="0" smtClean="0">
              <a:latin typeface="Arial Narrow" pitchFamily="34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16200000" flipH="1">
            <a:off x="-152400" y="4038600"/>
            <a:ext cx="5562600" cy="7620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1219200"/>
            <a:ext cx="86106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3619500" y="3848100"/>
            <a:ext cx="5334000" cy="7620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461"/>
          <p:cNvPicPr>
            <a:picLocks noChangeAspect="1" noChangeArrowheads="1"/>
          </p:cNvPicPr>
          <p:nvPr/>
        </p:nvPicPr>
        <p:blipFill>
          <a:blip r:embed="rId2" cstate="print">
            <a:lum bright="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Reconstruction Policies and Problems</a:t>
            </a:r>
            <a:endParaRPr lang="en-US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Problems</a:t>
            </a:r>
          </a:p>
          <a:p>
            <a:pPr lvl="0"/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Southern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military leaders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could not hold office</a:t>
            </a:r>
          </a:p>
          <a:p>
            <a:pPr lvl="0">
              <a:buNone/>
            </a:pPr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African Americans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could hold public office</a:t>
            </a:r>
          </a:p>
          <a:p>
            <a:pPr lvl="0">
              <a:buNone/>
            </a:pPr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Southerners resented northern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“carpetbaggers,”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who took advantage of the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during Reconstruction</a:t>
            </a:r>
          </a:p>
          <a:p>
            <a:pPr lvl="2"/>
            <a:r>
              <a:rPr lang="en-US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Carpetbagger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name given to many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Northerners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who moved to the South after the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Civil War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and supported the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African Americans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 </a:t>
            </a:r>
          </a:p>
          <a:p>
            <a:pPr lvl="0"/>
            <a:endParaRPr lang="en-US" sz="28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en-US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461"/>
          <p:cNvPicPr>
            <a:picLocks noChangeAspect="1" noChangeArrowheads="1"/>
          </p:cNvPicPr>
          <p:nvPr/>
        </p:nvPicPr>
        <p:blipFill>
          <a:blip r:embed="rId2" cstate="print">
            <a:lum bright="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Reconstruction Policies and Problems</a:t>
            </a:r>
            <a:endParaRPr lang="en-US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  <a:noFill/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0000">
                      <a:alpha val="43000"/>
                    </a:srgbClr>
                  </a:outerShdw>
                </a:effectLst>
                <a:latin typeface="Comic Sans MS" pitchFamily="66" charset="0"/>
              </a:rPr>
              <a:t>Policies</a:t>
            </a:r>
          </a:p>
          <a:p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Northern soldiers supervised the South (military districts). Reconstruction policies were harsh and created problems in the South</a:t>
            </a:r>
          </a:p>
          <a:p>
            <a:pPr>
              <a:buNone/>
            </a:pPr>
            <a:endParaRPr lang="en-US" sz="3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African Americans gained </a:t>
            </a:r>
            <a:r>
              <a:rPr lang="en-US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equal rights </a:t>
            </a:r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as a result of the Civil Rights Act of 1866, which authorized the use of federal troops for its enforcement</a:t>
            </a:r>
          </a:p>
          <a:p>
            <a:pPr lvl="0"/>
            <a:endParaRPr lang="en-US" sz="3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>
              <a:buNone/>
            </a:pPr>
            <a:endParaRPr lang="en-US" sz="3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Freedman’s Bureau established to </a:t>
            </a:r>
            <a:r>
              <a:rPr lang="en-US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aid</a:t>
            </a:r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former enslaved African Americans in the South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Freedmen’s Bureau: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Created by Congress in 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1865</a:t>
            </a:r>
            <a:r>
              <a:rPr lang="en-US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to help the slaves.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Provided them with 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food and clothing.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Helped them find 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jobs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Helped establish schools to provide them with an 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education.</a:t>
            </a:r>
          </a:p>
          <a:p>
            <a:pPr lvl="2"/>
            <a:endParaRPr lang="en-US" sz="2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mph" presetSubtype="5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9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461"/>
          <p:cNvPicPr>
            <a:picLocks noChangeAspect="1" noChangeArrowheads="1"/>
          </p:cNvPicPr>
          <p:nvPr/>
        </p:nvPicPr>
        <p:blipFill>
          <a:blip r:embed="rId2" cstate="print">
            <a:lum bright="25000"/>
          </a:blip>
          <a:srcRect/>
          <a:stretch>
            <a:fillRect/>
          </a:stretch>
        </p:blipFill>
        <p:spPr bwMode="auto">
          <a:xfrm>
            <a:off x="-32327" y="0"/>
            <a:ext cx="9144000" cy="68580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Aside from basic relief efforts, what other services did the Freedman’s Bureau provide?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Education, food, land, work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461"/>
          <p:cNvPicPr>
            <a:picLocks noChangeAspect="1" noChangeArrowheads="1"/>
          </p:cNvPicPr>
          <p:nvPr/>
        </p:nvPicPr>
        <p:blipFill>
          <a:blip r:embed="rId2" cstate="print">
            <a:lum bright="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Civil War Amendments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Handwriting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Autofit/>
          </a:bodyPr>
          <a:lstStyle/>
          <a:p>
            <a:pPr lvl="0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13th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Amendment: bans slavery in the United States and many of its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territories (1865)</a:t>
            </a:r>
          </a:p>
          <a:p>
            <a:pPr lvl="0"/>
            <a:endParaRPr lang="en-US" sz="2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14th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Amendment: grants citizenship to all persons born in the United States and guarantees them equal protection under the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law (1868)</a:t>
            </a:r>
          </a:p>
          <a:p>
            <a:pPr lvl="0"/>
            <a:endParaRPr lang="en-US" sz="2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15th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Amendment: ensures all citizens the right to vote regardless of race or color or previous condition of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servitude (1870)</a:t>
            </a:r>
            <a:endParaRPr lang="en-US" sz="2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None/>
            </a:pPr>
            <a:endParaRPr lang="en-US" sz="2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buNone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These three amendments guarantee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equal protection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under the law for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all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citizens.</a:t>
            </a:r>
            <a:endParaRPr lang="en-US" sz="2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461"/>
          <p:cNvPicPr>
            <a:picLocks noChangeAspect="1" noChangeArrowheads="1"/>
          </p:cNvPicPr>
          <p:nvPr/>
        </p:nvPicPr>
        <p:blipFill>
          <a:blip r:embed="rId3" cstate="print">
            <a:lum bright="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0" y="2456795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Laws that prevented African Americans from: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Gaining political, social  and economic freedom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Voting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Owning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guns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Serving on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juries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Living in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towns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Traveling without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permits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0" y="838201"/>
            <a:ext cx="9144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Southern states refused to accept the principles of the 13</a:t>
            </a:r>
            <a:r>
              <a:rPr lang="en-US" sz="2800" b="1" baseline="300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Amendment.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Many southern states passed…</a:t>
            </a:r>
          </a:p>
        </p:txBody>
      </p:sp>
      <p:sp>
        <p:nvSpPr>
          <p:cNvPr id="159750" name="Rectangle 6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ctr" eaLnBrk="1" hangingPunct="1"/>
            <a:r>
              <a:rPr lang="en-US" sz="4800" b="0" dirty="0">
                <a:solidFill>
                  <a:schemeClr val="bg1"/>
                </a:solidFill>
                <a:effectLst>
                  <a:outerShdw blurRad="38100" dist="38100" dir="2700000" algn="tl">
                    <a:srgbClr val="B2B2B2"/>
                  </a:outerShdw>
                </a:effectLst>
                <a:latin typeface="Attic" pitchFamily="2" charset="0"/>
              </a:rPr>
              <a:t>THE BLACK CODES</a:t>
            </a:r>
            <a:endParaRPr lang="en-US" sz="3200" b="0" dirty="0">
              <a:solidFill>
                <a:schemeClr val="bg1"/>
              </a:solidFill>
              <a:effectLst>
                <a:outerShdw blurRad="38100" dist="38100" dir="2700000" algn="tl">
                  <a:srgbClr val="B2B2B2"/>
                </a:outerShdw>
              </a:effectLst>
              <a:latin typeface="Attic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9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9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9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9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9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9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9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9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9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0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461"/>
          <p:cNvPicPr>
            <a:picLocks noChangeAspect="1" noChangeArrowheads="1"/>
          </p:cNvPicPr>
          <p:nvPr/>
        </p:nvPicPr>
        <p:blipFill>
          <a:blip r:embed="rId3" cstate="print">
            <a:lum bright="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179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795" name="Text Box 3"/>
          <p:cNvSpPr txBox="1">
            <a:spLocks noChangeArrowheads="1"/>
          </p:cNvSpPr>
          <p:nvPr/>
        </p:nvSpPr>
        <p:spPr bwMode="auto">
          <a:xfrm>
            <a:off x="0" y="0"/>
            <a:ext cx="5257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Radical Republicans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161798" name="Text Box 6"/>
          <p:cNvSpPr txBox="1">
            <a:spLocks noChangeArrowheads="1"/>
          </p:cNvSpPr>
          <p:nvPr/>
        </p:nvSpPr>
        <p:spPr bwMode="auto">
          <a:xfrm>
            <a:off x="0" y="7620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12713" eaLnBrk="1" hangingPunct="1">
              <a:spcBef>
                <a:spcPct val="50000"/>
              </a:spcBef>
              <a:buFontTx/>
              <a:buChar char="•"/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Republican Congressmen that felt Lincoln’s and Johnson’s plan were too lenient </a:t>
            </a:r>
          </a:p>
          <a:p>
            <a:pPr marL="174625" indent="-112713" eaLnBrk="1" hangingPunct="1">
              <a:spcBef>
                <a:spcPct val="50000"/>
              </a:spcBef>
              <a:buFontTx/>
              <a:buChar char="•"/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Mostly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northerners</a:t>
            </a:r>
          </a:p>
          <a:p>
            <a:pPr marL="174625" indent="-112713" eaLnBrk="1" hangingPunct="1">
              <a:spcBef>
                <a:spcPct val="50000"/>
              </a:spcBef>
              <a:buFontTx/>
              <a:buChar char="•"/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They believed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should be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punished</a:t>
            </a:r>
          </a:p>
        </p:txBody>
      </p:sp>
      <p:sp>
        <p:nvSpPr>
          <p:cNvPr id="161800" name="Text Box 8"/>
          <p:cNvSpPr txBox="1">
            <a:spLocks noChangeArrowheads="1"/>
          </p:cNvSpPr>
          <p:nvPr/>
        </p:nvSpPr>
        <p:spPr bwMode="auto">
          <a:xfrm>
            <a:off x="0" y="2819400"/>
            <a:ext cx="3733800" cy="3954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They saw the South as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traitors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Outraged by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Black Codes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They wanted Blacks to have full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equality.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161802" name="Picture 10" descr="Click to see a large version of this cartoon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706688"/>
            <a:ext cx="5486400" cy="4151312"/>
          </a:xfrm>
          <a:prstGeom prst="rect">
            <a:avLst/>
          </a:prstGeom>
          <a:noFill/>
          <a:ln w="41275" cap="rnd" cmpd="dbl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1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1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1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1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1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1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1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18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18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4" grpId="0" animBg="1"/>
      <p:bldP spid="1617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461"/>
          <p:cNvPicPr>
            <a:picLocks noChangeAspect="1" noChangeArrowheads="1"/>
          </p:cNvPicPr>
          <p:nvPr/>
        </p:nvPicPr>
        <p:blipFill>
          <a:blip r:embed="rId3" cstate="print">
            <a:lum bright="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D30A05"/>
            </a:outerShdw>
          </a:effectLst>
        </p:spPr>
        <p:txBody>
          <a:bodyPr anchor="ctr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4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Reconstruction Acts of 1867</a:t>
            </a: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381000" y="1327150"/>
            <a:ext cx="8305800" cy="50167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0838" indent="-350838">
              <a:buFontTx/>
              <a:buChar char="•"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 Divided into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Military Districts</a:t>
            </a:r>
          </a:p>
          <a:p>
            <a:pPr marL="350838" indent="-350838">
              <a:buFontTx/>
              <a:buChar char="•"/>
            </a:pPr>
            <a:endParaRPr lang="en-US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50838" indent="-350838">
              <a:buFontTx/>
              <a:buChar char="•"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Army gains power to run elections and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register voters </a:t>
            </a:r>
          </a:p>
          <a:p>
            <a:pPr marL="350838" indent="-350838"/>
            <a:endParaRPr lang="en-US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50838" indent="-350838">
              <a:buFontTx/>
              <a:buChar char="•"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write new constitutions with Universal Adult Male Suffrage</a:t>
            </a:r>
          </a:p>
          <a:p>
            <a:pPr marL="350838" indent="-350838">
              <a:buFontTx/>
              <a:buChar char="•"/>
            </a:pPr>
            <a:endParaRPr lang="en-US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50838" indent="-350838">
              <a:buFontTx/>
              <a:buChar char="•"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States had to ratify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14th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amendment</a:t>
            </a:r>
          </a:p>
          <a:p>
            <a:pPr marL="350838" indent="-350838">
              <a:buFontTx/>
              <a:buChar char="•"/>
            </a:pPr>
            <a:endParaRPr lang="en-US" sz="32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13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408</Words>
  <Application>Microsoft Office PowerPoint</Application>
  <PresentationFormat>On-screen Show (4:3)</PresentationFormat>
  <Paragraphs>99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Civil War Reconstruction</vt:lpstr>
      <vt:lpstr>Leaders of Reconstruction</vt:lpstr>
      <vt:lpstr>Reconstruction Policies and Problems</vt:lpstr>
      <vt:lpstr>Reconstruction Policies and Problems</vt:lpstr>
      <vt:lpstr>Aside from basic relief efforts, what other services did the Freedman’s Bureau provide?</vt:lpstr>
      <vt:lpstr>Civil War Amendments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 Reconstruction</dc:title>
  <dc:creator>Owner</dc:creator>
  <cp:lastModifiedBy>vjdean</cp:lastModifiedBy>
  <cp:revision>31</cp:revision>
  <dcterms:created xsi:type="dcterms:W3CDTF">2009-08-27T02:32:55Z</dcterms:created>
  <dcterms:modified xsi:type="dcterms:W3CDTF">2013-09-06T11:56:44Z</dcterms:modified>
</cp:coreProperties>
</file>